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8C3F09-EB33-F66C-0C31-16A3FC0A1B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33C590-0C0D-E118-6138-C4B1F66DB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ca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B1ED54D-D9E0-4D7C-3BA5-2863796A6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5E1398-1E22-8465-DD07-448D326EE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26BDA21-DD9C-6E09-3D1E-E2832C19B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693493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A63494-DB15-55C9-7E0B-9783DD72D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FF4CD01-88A6-52DC-8ED7-9826F7477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A34552-57AE-A0E9-05E7-259B1738C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CAC339C-D5FA-EDD0-298F-C6DA189C0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236923-46A3-92EC-5BF5-C8767D090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113128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E711B7F-F7FF-1BC7-D6C5-27E00FE05E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C151E51-B49A-E74F-BF6B-E2FC11EBE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BB12E2-F429-9EB0-CCB0-E174FFA61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B467B0-D594-C194-CD27-4B636AA5B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896CA2-938D-5BCD-218D-CF7702431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31767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D3C000-CCB0-E0D5-7AC7-7E35F6295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E5BB79-EDF4-BF3E-799B-853BBF120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A135006-2EAB-0C69-ABDD-310ADDA09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B93E6B-7ECF-A74E-AF05-B2B9BA4F3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7435C27-63CF-9B8C-3142-B9A8C958D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071539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33B89A-B40B-19F9-6C5A-0AC1FF06D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D470190-92C6-5CA3-DA0D-78CCF2DE1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0E363CB-7B70-9B6C-766D-980AEDE6D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280F44B-0BFB-EC32-12B1-B67FA4E29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75A8AC-1241-8509-1D0C-4516A3B55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863407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A5803B-9095-E6DB-701C-13F72F540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BE4C59-E242-CF88-6CD7-9A815C2D29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F9D9FA9-F38F-287B-BB98-93D461C03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A97188E-DE25-EFB0-5F12-49B4C4D96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656B996-EFB0-306F-5A7B-80ADF127D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B1A177-1E7B-6B8B-F84C-2C60C37F2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579032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0C0F55-3DF3-39ED-FB6C-AF7F685C3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C206173-D71D-9B4D-5B09-502AE16AF3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1B151C2-0F43-FCC0-FDEC-8FFA028AFB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18DC8B8-2739-635C-C08B-08E3FE609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F9CFE8D-D583-9B2C-BB27-7DE15ACCED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6B83A44-0A4B-9990-BFE8-7D928AFF7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05B9E84-D7ED-9812-ED9E-968C4B37F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736821E-1D01-9296-E81B-E482511CA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37064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7E0CAF-B44F-9E1D-7588-B9E5BF6B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F18D724-BEED-DD5F-6AAD-851A99F80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3540B06-4191-54F8-1181-156941B53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9063D82-1A58-213C-5072-CD1DCCE23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717661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A26B191-D2C3-2371-BFA0-5A297288B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44D86E5-C935-AD22-1879-5AA3B8F0D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90BF32E-7591-DE3B-0930-0EF7F75C6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52409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92A145-93CD-1571-B079-54F908B4E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5B7C22-D071-71EF-4795-2EA5F9CE5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36245B-5A42-E817-C8D0-23EF9E7FAA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9747D28-4FC9-CFE3-CAA7-F2EF784A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C4D1AB-FF5A-A123-3AC9-A55BCAAAD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FA47D8-E3F2-1708-A64F-B344942BB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683376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37E40E-4A6A-D239-96B2-CEF6E60BE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7E72800-AC96-B13A-33B5-AAE7E8EED9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a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1F49A75-2C2F-D390-BADF-544ABD106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BB406F7-7B50-BBFD-DF6A-EDE4B0BD4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1A6003-27C3-30C3-639F-8D66D8CAF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1E5C73E-2010-D6AD-FA2E-72C08C107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141321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B486341-8FD5-A5DA-7487-082FA70EB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ca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078240-CAC9-72F4-9490-2FB98B3BCE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A1DBFA-D2CF-DDA3-EE1C-6C2F36D5F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A4D1B-6B85-45C9-8DF1-1912E9B70F4A}" type="datetimeFigureOut">
              <a:rPr lang="ca-ES" smtClean="0"/>
              <a:t>13/2/2025</a:t>
            </a:fld>
            <a:endParaRPr lang="ca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1B260-F207-36D6-6041-A71DFEA6EB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D93C55E-A39E-7091-7E25-FCC2C2B80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2B287-ADC8-4B3E-ACDB-C8D5F8EB40E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928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1FAC33E-4FEF-5CC1-71C5-BE57E2DA0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u="sng" dirty="0"/>
              <a:t>TRABAJO REMOTO Y COLABORACIÓN DIGITAL</a:t>
            </a:r>
            <a:endParaRPr lang="ca-ES" u="sng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9E4B7D0-5D81-0526-641A-A9B61A8E43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460" y="1825625"/>
            <a:ext cx="5181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2000" b="1" u="sng" dirty="0"/>
              <a:t>IMPACTO DE LAS TIC:</a:t>
            </a:r>
            <a:r>
              <a:rPr lang="es-ES" sz="2000" u="sng" dirty="0"/>
              <a:t> </a:t>
            </a:r>
          </a:p>
          <a:p>
            <a:pPr marL="0" indent="0" algn="just">
              <a:buNone/>
            </a:pPr>
            <a:r>
              <a:rPr lang="es-ES" sz="2000" dirty="0"/>
              <a:t>La digitalización ha permitido la adopción masiva del teletrabajo y la colaboración en línea a través de plataformas como Zoom, Microsoft </a:t>
            </a:r>
            <a:r>
              <a:rPr lang="es-ES" sz="2000" dirty="0" err="1"/>
              <a:t>Teams</a:t>
            </a:r>
            <a:r>
              <a:rPr lang="es-ES" sz="2000" dirty="0"/>
              <a:t> y Google </a:t>
            </a:r>
            <a:r>
              <a:rPr lang="es-ES" sz="2000" dirty="0" err="1"/>
              <a:t>Workspace</a:t>
            </a:r>
            <a:r>
              <a:rPr lang="es-ES" sz="2000" dirty="0"/>
              <a:t>. </a:t>
            </a:r>
            <a:endParaRPr lang="ca-ES" sz="2000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EFDA299E-0928-25FB-ACC0-23DCBC638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ca-ES" sz="2000" b="1" u="sng" dirty="0"/>
              <a:t>RELACIÓN ENTRE AGENTES</a:t>
            </a:r>
          </a:p>
          <a:p>
            <a:pPr marL="0" indent="0">
              <a:buNone/>
            </a:pPr>
            <a:endParaRPr lang="es-ES" sz="400" b="1" u="sng" dirty="0"/>
          </a:p>
          <a:p>
            <a:pPr algn="just"/>
            <a:r>
              <a:rPr lang="es-ES" sz="2000" b="1" u="sng" dirty="0"/>
              <a:t>Personas</a:t>
            </a:r>
            <a:r>
              <a:rPr lang="es-ES" sz="2000" dirty="0"/>
              <a:t>: Mayor flexibilidad laboral, reducción del tiempo de traslado y acceso a oportunidades laborales globales.</a:t>
            </a:r>
          </a:p>
          <a:p>
            <a:endParaRPr lang="es-ES" sz="500" dirty="0"/>
          </a:p>
          <a:p>
            <a:pPr algn="just"/>
            <a:r>
              <a:rPr lang="es-ES" sz="2000" b="1" u="sng" dirty="0"/>
              <a:t>Empresas</a:t>
            </a:r>
            <a:r>
              <a:rPr lang="es-ES" sz="2000" dirty="0"/>
              <a:t>: Reducción de costos en oficinas, mayor acceso a talento global y mejoras en la productividad mediante herramientas colaborativas.</a:t>
            </a:r>
          </a:p>
          <a:p>
            <a:endParaRPr lang="es-ES" sz="500" dirty="0"/>
          </a:p>
          <a:p>
            <a:pPr algn="just"/>
            <a:r>
              <a:rPr lang="es-ES" sz="2000" b="1" u="sng" dirty="0"/>
              <a:t>Gobiernos</a:t>
            </a:r>
            <a:r>
              <a:rPr lang="es-ES" sz="2000" dirty="0"/>
              <a:t>: Regulación del teletrabajo, desarrollo de políticas de seguridad digital y adaptación de normativas laborales a los nuevos modelos de trabajo.</a:t>
            </a:r>
            <a:endParaRPr lang="ca-ES" sz="20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661B6F8-287F-C0E1-A490-E4F8D89FE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04" y="3505673"/>
            <a:ext cx="4749554" cy="267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55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1FAC33E-4FEF-5CC1-71C5-BE57E2DA0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u="sng" dirty="0"/>
              <a:t>CIBERSEGURIDAD Y PROTECCIÓN DE DATOS</a:t>
            </a:r>
            <a:endParaRPr lang="ca-ES" u="sng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9E4B7D0-5D81-0526-641A-A9B61A8E43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460" y="1825625"/>
            <a:ext cx="5181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2000" b="1" u="sng" dirty="0"/>
              <a:t>IMPACTO DE LAS TIC:</a:t>
            </a:r>
            <a:r>
              <a:rPr lang="es-ES" sz="2000" u="sng" dirty="0"/>
              <a:t> </a:t>
            </a:r>
          </a:p>
          <a:p>
            <a:pPr marL="0" indent="0" algn="just">
              <a:buNone/>
            </a:pPr>
            <a:r>
              <a:rPr lang="es-ES" sz="2000" dirty="0"/>
              <a:t>Con el crecimiento de la Sociedad de la Información, la ciberseguridad se ha vuelto fundamental para proteger datos personales, financieros y empresariales, ya que ataques como el </a:t>
            </a:r>
            <a:r>
              <a:rPr lang="es-ES" sz="2000" dirty="0" err="1"/>
              <a:t>ransomware</a:t>
            </a:r>
            <a:r>
              <a:rPr lang="es-ES" sz="2000" dirty="0"/>
              <a:t> y el phishing han obligado a mejorar las infraestructuras de seguridad digital.</a:t>
            </a:r>
            <a:endParaRPr lang="ca-ES" sz="2000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EFDA299E-0928-25FB-ACC0-23DCBC6388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ca-ES" sz="2000" b="1" u="sng" dirty="0"/>
              <a:t>RELACIÓN ENTRE AGENTES</a:t>
            </a:r>
          </a:p>
          <a:p>
            <a:pPr marL="0" indent="0">
              <a:buNone/>
            </a:pPr>
            <a:endParaRPr lang="es-ES" sz="400" b="1" u="sng" dirty="0"/>
          </a:p>
          <a:p>
            <a:r>
              <a:rPr lang="es-ES" sz="2000" b="1" u="sng" dirty="0"/>
              <a:t>Personas</a:t>
            </a:r>
            <a:r>
              <a:rPr lang="es-ES" sz="2000" dirty="0"/>
              <a:t>: Necesidad de mayor educación en ciberseguridad para evitar fraudes y robo de identidad.</a:t>
            </a:r>
          </a:p>
          <a:p>
            <a:pPr marL="0" indent="0">
              <a:buNone/>
            </a:pPr>
            <a:endParaRPr lang="es-ES" sz="500" dirty="0"/>
          </a:p>
          <a:p>
            <a:r>
              <a:rPr lang="es-ES" sz="2000" b="1" u="sng" dirty="0"/>
              <a:t>Empresas</a:t>
            </a:r>
            <a:r>
              <a:rPr lang="es-ES" sz="2000" dirty="0"/>
              <a:t>:  Implementación de protocolos de seguridad, inversiones en protección de datos y cumplimiento de normativas como el GDPR.</a:t>
            </a:r>
          </a:p>
          <a:p>
            <a:endParaRPr lang="es-ES" sz="500" dirty="0"/>
          </a:p>
          <a:p>
            <a:r>
              <a:rPr lang="es-ES" sz="2000" b="1" u="sng" dirty="0"/>
              <a:t>Gobiernos</a:t>
            </a:r>
            <a:r>
              <a:rPr lang="es-ES" sz="2000" dirty="0"/>
              <a:t>: Creación de marcos regulatorios para la protección de datos y lucha contra el cibercrimen a nivel nacional e internacional.</a:t>
            </a:r>
            <a:endParaRPr lang="ca-ES" sz="20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2926B39-BE5F-0804-C463-4244ADE68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583" y="4145471"/>
            <a:ext cx="3851429" cy="216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545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1FAC33E-4FEF-5CC1-71C5-BE57E2DA0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u="sng" dirty="0"/>
              <a:t>INTELIGENCIA ARTIFICIAL</a:t>
            </a:r>
            <a:endParaRPr lang="ca-ES" u="sng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9E4B7D0-5D81-0526-641A-A9B61A8E43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460" y="1825625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s-ES" sz="2000" b="1" u="sng" dirty="0"/>
              <a:t>IMPACTO DE LAS TIC:</a:t>
            </a:r>
            <a:r>
              <a:rPr lang="es-ES" sz="2000" u="sng" dirty="0"/>
              <a:t> </a:t>
            </a:r>
          </a:p>
          <a:p>
            <a:pPr marL="0" indent="0" algn="just">
              <a:buNone/>
            </a:pPr>
            <a:r>
              <a:rPr lang="es-ES" sz="2000" dirty="0"/>
              <a:t>La inteligencia artificial (IA) ha permitido la automatización de tareas repetitivas, la mejora en la toma de decisiones y la personalización de servicios.</a:t>
            </a:r>
            <a:endParaRPr lang="ca-ES" sz="2000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EFDA299E-0928-25FB-ACC0-23DCBC638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3"/>
            <a:ext cx="5181600" cy="445088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ca-ES" sz="2000" b="1" u="sng" dirty="0"/>
              <a:t>RELACIÓN ENTRE AGENTES</a:t>
            </a:r>
          </a:p>
          <a:p>
            <a:pPr marL="0" indent="0">
              <a:buNone/>
            </a:pPr>
            <a:endParaRPr lang="es-ES" sz="400" b="1" u="sng" dirty="0"/>
          </a:p>
          <a:p>
            <a:pPr algn="just"/>
            <a:r>
              <a:rPr lang="es-ES" sz="2000" b="1" u="sng" dirty="0"/>
              <a:t>Personas</a:t>
            </a:r>
            <a:r>
              <a:rPr lang="es-ES" sz="2000" dirty="0"/>
              <a:t>: Experiencias personalizadas en plataformas digitales, automatización de tareas domésticas y nuevas necesidades laborales debido a la automatización.</a:t>
            </a:r>
          </a:p>
          <a:p>
            <a:pPr marL="0" indent="0">
              <a:buNone/>
            </a:pPr>
            <a:endParaRPr lang="es-ES" sz="500" dirty="0"/>
          </a:p>
          <a:p>
            <a:pPr algn="just"/>
            <a:r>
              <a:rPr lang="es-ES" sz="2000" b="1" u="sng" dirty="0"/>
              <a:t>Empresas</a:t>
            </a:r>
            <a:r>
              <a:rPr lang="es-ES" sz="2000" dirty="0"/>
              <a:t>:  Reducción de costos operativos, optimización de la cadena de producción y mejoras en la atención al cliente mediante </a:t>
            </a:r>
            <a:r>
              <a:rPr lang="es-ES" sz="2000" dirty="0" err="1"/>
              <a:t>chatbots</a:t>
            </a:r>
            <a:r>
              <a:rPr lang="es-ES" sz="2000" dirty="0"/>
              <a:t> y asistentes virtuales.</a:t>
            </a:r>
          </a:p>
          <a:p>
            <a:endParaRPr lang="es-ES" sz="500" dirty="0"/>
          </a:p>
          <a:p>
            <a:pPr algn="just"/>
            <a:r>
              <a:rPr lang="es-ES" sz="2000" b="1" u="sng" dirty="0"/>
              <a:t>Gobiernos</a:t>
            </a:r>
            <a:r>
              <a:rPr lang="es-ES" sz="2000" dirty="0"/>
              <a:t>: Regulación del uso de IA en sectores críticos como la justicia, la vigilancia y el empleo, así como el fomento de la investigación en inteligencia artificial.</a:t>
            </a:r>
            <a:endParaRPr lang="ca-ES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CEEE8FF-5F83-FD90-A487-4BAA32C53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70" y="3331346"/>
            <a:ext cx="5069890" cy="266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15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335</Words>
  <Application>Microsoft Office PowerPoint</Application>
  <PresentationFormat>Panorámica</PresentationFormat>
  <Paragraphs>30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TRABAJO REMOTO Y COLABORACIÓN DIGITAL</vt:lpstr>
      <vt:lpstr>CIBERSEGURIDAD Y PROTECCIÓN DE DATOS</vt:lpstr>
      <vt:lpstr>INTELIGENCIA ARTIFICIAL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Díez</dc:creator>
  <cp:lastModifiedBy>Eric Díez</cp:lastModifiedBy>
  <cp:revision>1</cp:revision>
  <dcterms:created xsi:type="dcterms:W3CDTF">2025-02-13T17:58:49Z</dcterms:created>
  <dcterms:modified xsi:type="dcterms:W3CDTF">2025-02-13T18:13:04Z</dcterms:modified>
</cp:coreProperties>
</file>

<file path=docProps/thumbnail.jpeg>
</file>